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41" y="6319922"/>
            <a:ext cx="3149451" cy="4470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8254" y="3717977"/>
            <a:ext cx="4001677" cy="18099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8076" y="5163557"/>
            <a:ext cx="645350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0081" y="1625327"/>
            <a:ext cx="9905553" cy="7035060"/>
            <a:chOff x="4190081" y="1625327"/>
            <a:chExt cx="9905553" cy="7035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081" y="1625327"/>
              <a:ext cx="9905553" cy="70350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8600604"/>
            <a:ext cx="7499500" cy="6478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07583" y="1740378"/>
            <a:ext cx="12470548" cy="8278669"/>
            <a:chOff x="2907583" y="1740378"/>
            <a:chExt cx="12470548" cy="82786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583" y="1740378"/>
              <a:ext cx="12470548" cy="8278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9" y="4819056"/>
            <a:ext cx="10099884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6512" y="2610577"/>
            <a:ext cx="5396463" cy="5064560"/>
            <a:chOff x="2546512" y="2610577"/>
            <a:chExt cx="5396463" cy="50645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6512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2257" y="2610577"/>
            <a:ext cx="5396463" cy="5064560"/>
            <a:chOff x="10482257" y="2610577"/>
            <a:chExt cx="5396463" cy="5064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2257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0232" y="4520232"/>
            <a:ext cx="1245250" cy="1245250"/>
            <a:chOff x="8520232" y="4520232"/>
            <a:chExt cx="1245250" cy="1245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232" y="4520232"/>
              <a:ext cx="1245250" cy="1245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878" y="2052775"/>
            <a:ext cx="9171975" cy="7176950"/>
            <a:chOff x="465878" y="2052775"/>
            <a:chExt cx="9171975" cy="71769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78" y="2052775"/>
              <a:ext cx="9171975" cy="7176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7853" y="5326235"/>
            <a:ext cx="1863512" cy="630031"/>
            <a:chOff x="9637853" y="5326235"/>
            <a:chExt cx="1863512" cy="63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853" y="5326235"/>
              <a:ext cx="1863512" cy="63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1365" y="2814604"/>
            <a:ext cx="6171429" cy="5653291"/>
            <a:chOff x="11501365" y="2814604"/>
            <a:chExt cx="6171429" cy="5653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1365" y="2814604"/>
              <a:ext cx="6171429" cy="565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6304" y="1735644"/>
            <a:ext cx="5349737" cy="8228571"/>
            <a:chOff x="11136304" y="1735644"/>
            <a:chExt cx="5349737" cy="8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6304" y="1735644"/>
              <a:ext cx="5349737" cy="8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761" y="3528394"/>
            <a:ext cx="10276522" cy="4643071"/>
            <a:chOff x="436761" y="3528394"/>
            <a:chExt cx="10276522" cy="4643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61" y="3528394"/>
              <a:ext cx="10276522" cy="4643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042" y="1591265"/>
            <a:ext cx="3799612" cy="7830203"/>
            <a:chOff x="1820042" y="1591265"/>
            <a:chExt cx="3799612" cy="78302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042" y="1591265"/>
              <a:ext cx="3799612" cy="78302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7774" y="1542679"/>
            <a:ext cx="4558222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2584" y="3310574"/>
            <a:ext cx="11306454" cy="4391586"/>
            <a:chOff x="6042584" y="3310574"/>
            <a:chExt cx="11306454" cy="4391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2584" y="3310574"/>
              <a:ext cx="11306454" cy="4391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1881" y="2468319"/>
            <a:ext cx="5140309" cy="1149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376" y="4317274"/>
            <a:ext cx="8429481" cy="4403572"/>
            <a:chOff x="713376" y="4317274"/>
            <a:chExt cx="8429481" cy="4403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376" y="4317274"/>
              <a:ext cx="8429481" cy="4403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4182" y="4551711"/>
            <a:ext cx="8249671" cy="3934698"/>
            <a:chOff x="9744182" y="4551711"/>
            <a:chExt cx="8249671" cy="3934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4182" y="4551711"/>
              <a:ext cx="8249671" cy="39346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2747" y="2468319"/>
            <a:ext cx="5057875" cy="1149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1" y="8600604"/>
            <a:ext cx="6402918" cy="647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55400" y="3138842"/>
            <a:ext cx="10774914" cy="4913442"/>
            <a:chOff x="3755400" y="3138842"/>
            <a:chExt cx="10774914" cy="49134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5400" y="3138842"/>
              <a:ext cx="10774914" cy="4913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9048" y="2964353"/>
            <a:ext cx="9142857" cy="4357009"/>
            <a:chOff x="9219048" y="2964353"/>
            <a:chExt cx="9142857" cy="4357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048" y="2964353"/>
              <a:ext cx="9142857" cy="4357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413" y="8600604"/>
            <a:ext cx="10605354" cy="114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828" y="3243469"/>
            <a:ext cx="8886029" cy="3798777"/>
            <a:chOff x="256828" y="3243469"/>
            <a:chExt cx="8886029" cy="3798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828" y="3243469"/>
              <a:ext cx="8886029" cy="379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42854" cy="761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5526" y="1444470"/>
            <a:ext cx="4534662" cy="8265886"/>
            <a:chOff x="6875526" y="1444470"/>
            <a:chExt cx="4534662" cy="8265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526" y="1444470"/>
              <a:ext cx="4534662" cy="8265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2022-01-27T13:23:25Z</dcterms:created>
  <dcterms:modified xsi:type="dcterms:W3CDTF">2022-01-27T13:23:25Z</dcterms:modified>
</cp:coreProperties>
</file>